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735750" cy="9869475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7">
          <p15:clr>
            <a:srgbClr val="000000"/>
          </p15:clr>
        </p15:guide>
        <p15:guide id="2" pos="2832">
          <p15:clr>
            <a:srgbClr val="000000"/>
          </p15:clr>
        </p15:guide>
      </p15:sldGuideLst>
    </p:ext>
    <p:ext uri="{2D200454-40CA-4A62-9FC3-DE9A4176ACB9}">
      <p15:notesGuideLst>
        <p15:guide id="1" orient="horz" pos="3108">
          <p15:clr>
            <a:srgbClr val="000000"/>
          </p15:clr>
        </p15:guide>
        <p15:guide id="2" pos="2121">
          <p15:clr>
            <a:srgbClr val="000000"/>
          </p15:clr>
        </p15:guide>
      </p15:notesGuideLst>
    </p:ext>
    <p:ext uri="GoogleSlidesCustomDataVersion2">
      <go:slidesCustomData xmlns:go="http://customooxmlschemas.google.com/" r:id="rId13" roundtripDataSignature="AMtx7mjpL6+Ss2bY2FTN3aPwV66zCSZA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7" orient="horz"/>
        <p:guide pos="2832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08" orient="horz"/>
        <p:guide pos="212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customschemas.google.com/relationships/presentationmetadata" Target="meta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4762" y="0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0112" y="739775"/>
            <a:ext cx="493553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3100" y="4687887"/>
            <a:ext cx="5389562" cy="4441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4187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4762" y="9374187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73100" y="4687887"/>
            <a:ext cx="5389562" cy="4441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900112" y="739775"/>
            <a:ext cx="493553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73100" y="4687887"/>
            <a:ext cx="5389562" cy="44418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:notes"/>
          <p:cNvSpPr/>
          <p:nvPr>
            <p:ph idx="2" type="sldImg"/>
          </p:nvPr>
        </p:nvSpPr>
        <p:spPr>
          <a:xfrm>
            <a:off x="900112" y="739775"/>
            <a:ext cx="4935537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99592" y="2204863"/>
            <a:ext cx="7776864" cy="3600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58595B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5859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8328" lvl="1" marL="9144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0060B2"/>
              </a:buClr>
              <a:buSzPts val="1728"/>
              <a:buFont typeface="Arial"/>
              <a:buChar char="•"/>
              <a:defRPr b="0" i="0" sz="1600" u="none" cap="none" strike="noStrike">
                <a:solidFill>
                  <a:srgbClr val="5859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8595B"/>
              </a:buClr>
              <a:buSzPts val="1400"/>
              <a:buFont typeface="Merriweather Sans"/>
              <a:buChar char="-"/>
              <a:defRPr b="0" i="0" sz="1400" u="none" cap="none" strike="noStrike">
                <a:solidFill>
                  <a:srgbClr val="58595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899592" y="1484784"/>
            <a:ext cx="6192688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0060B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"/>
          <p:cNvPicPr preferRelativeResize="0"/>
          <p:nvPr/>
        </p:nvPicPr>
        <p:blipFill rotWithShape="1">
          <a:blip r:embed="rId1">
            <a:alphaModFix/>
          </a:blip>
          <a:srcRect b="0" l="3926" r="3926" t="0"/>
          <a:stretch/>
        </p:blipFill>
        <p:spPr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3"/>
          <p:cNvSpPr txBox="1"/>
          <p:nvPr/>
        </p:nvSpPr>
        <p:spPr>
          <a:xfrm>
            <a:off x="684212" y="765175"/>
            <a:ext cx="7775575" cy="53276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"/>
          <p:cNvSpPr txBox="1"/>
          <p:nvPr/>
        </p:nvSpPr>
        <p:spPr>
          <a:xfrm>
            <a:off x="684212" y="6450012"/>
            <a:ext cx="17859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l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r>
              <a:rPr b="1" lang="en-US" sz="8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 OF PRESENTATION</a:t>
            </a:r>
            <a:endParaRPr/>
          </a:p>
        </p:txBody>
      </p:sp>
      <p:sp>
        <p:nvSpPr>
          <p:cNvPr id="13" name="Google Shape;13;p3"/>
          <p:cNvSpPr txBox="1"/>
          <p:nvPr/>
        </p:nvSpPr>
        <p:spPr>
          <a:xfrm>
            <a:off x="4211637" y="6448425"/>
            <a:ext cx="1425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ct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r>
              <a:rPr b="1" lang="en-US" sz="8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DD/MM/YYYY</a:t>
            </a:r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2555875" y="3284537"/>
            <a:ext cx="4319587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58595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58595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58595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56213" y="1550475"/>
            <a:ext cx="5527449" cy="1301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5"/>
          <p:cNvPicPr preferRelativeResize="0"/>
          <p:nvPr/>
        </p:nvPicPr>
        <p:blipFill rotWithShape="1">
          <a:blip r:embed="rId1">
            <a:alphaModFix amt="32940"/>
          </a:blip>
          <a:srcRect b="0" l="3926" r="3926" t="0"/>
          <a:stretch/>
        </p:blipFill>
        <p:spPr>
          <a:xfrm>
            <a:off x="0" y="-15875"/>
            <a:ext cx="9144000" cy="687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5"/>
          <p:cNvSpPr txBox="1"/>
          <p:nvPr/>
        </p:nvSpPr>
        <p:spPr>
          <a:xfrm>
            <a:off x="0" y="-26987"/>
            <a:ext cx="9144000" cy="1079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" name="Google Shape;20;p5"/>
          <p:cNvCxnSpPr/>
          <p:nvPr/>
        </p:nvCxnSpPr>
        <p:spPr>
          <a:xfrm>
            <a:off x="539750" y="1484312"/>
            <a:ext cx="6553200" cy="0"/>
          </a:xfrm>
          <a:prstGeom prst="straightConnector1">
            <a:avLst/>
          </a:prstGeom>
          <a:noFill/>
          <a:ln cap="flat" cmpd="sng" w="9525">
            <a:solidFill>
              <a:srgbClr val="0060B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" name="Google Shape;21;p5"/>
          <p:cNvCxnSpPr/>
          <p:nvPr/>
        </p:nvCxnSpPr>
        <p:spPr>
          <a:xfrm>
            <a:off x="539750" y="1989137"/>
            <a:ext cx="6553200" cy="0"/>
          </a:xfrm>
          <a:prstGeom prst="straightConnector1">
            <a:avLst/>
          </a:prstGeom>
          <a:noFill/>
          <a:ln cap="flat" cmpd="sng" w="9525">
            <a:solidFill>
              <a:srgbClr val="0060B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" name="Google Shape;22;p5"/>
          <p:cNvSpPr txBox="1"/>
          <p:nvPr/>
        </p:nvSpPr>
        <p:spPr>
          <a:xfrm>
            <a:off x="755650" y="6450012"/>
            <a:ext cx="17859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l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r>
              <a:rPr b="1" lang="en-US" sz="8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 OF PRESENTATION</a:t>
            </a:r>
            <a:endParaRPr/>
          </a:p>
        </p:txBody>
      </p:sp>
      <p:sp>
        <p:nvSpPr>
          <p:cNvPr id="23" name="Google Shape;23;p5"/>
          <p:cNvSpPr txBox="1"/>
          <p:nvPr/>
        </p:nvSpPr>
        <p:spPr>
          <a:xfrm>
            <a:off x="3276600" y="6448425"/>
            <a:ext cx="14256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ct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r>
              <a:rPr b="1" lang="en-US" sz="8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DD/MM/YYYY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5364162" y="6453187"/>
            <a:ext cx="1785900" cy="1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r>
              <a:rPr b="1" i="0" lang="en-US" sz="800" u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AUTHOR</a:t>
            </a:r>
            <a:endParaRPr/>
          </a:p>
        </p:txBody>
      </p:sp>
      <p:sp>
        <p:nvSpPr>
          <p:cNvPr id="25" name="Google Shape;25;p5"/>
          <p:cNvSpPr txBox="1"/>
          <p:nvPr/>
        </p:nvSpPr>
        <p:spPr>
          <a:xfrm>
            <a:off x="7524750" y="6453187"/>
            <a:ext cx="993775" cy="153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187325" lvl="0" marL="187325" marR="0" rtl="0" algn="r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Helvetica Neue"/>
              <a:buNone/>
            </a:pPr>
            <a:fld id="{00000000-1234-1234-1234-123412341234}" type="slidenum">
              <a:rPr b="1" i="0" lang="en-US" sz="800" u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26" name="Google Shape;26;p5"/>
          <p:cNvSpPr txBox="1"/>
          <p:nvPr/>
        </p:nvSpPr>
        <p:spPr>
          <a:xfrm>
            <a:off x="539750" y="1484312"/>
            <a:ext cx="6553200" cy="504825"/>
          </a:xfrm>
          <a:prstGeom prst="rect">
            <a:avLst/>
          </a:prstGeom>
          <a:solidFill>
            <a:srgbClr val="D9EFF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809" y="213608"/>
            <a:ext cx="3030951" cy="7134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>
            <p:ph idx="1" type="body"/>
          </p:nvPr>
        </p:nvSpPr>
        <p:spPr>
          <a:xfrm>
            <a:off x="900112" y="2205037"/>
            <a:ext cx="76327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"/>
          <p:cNvSpPr txBox="1"/>
          <p:nvPr>
            <p:ph type="title"/>
          </p:nvPr>
        </p:nvSpPr>
        <p:spPr>
          <a:xfrm>
            <a:off x="900112" y="1484312"/>
            <a:ext cx="6192837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60B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IPCI">
  <a:themeElements>
    <a:clrScheme name="RIP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2007-03-05T16:17:13Z</dcterms:created>
  <dc:creator>LUIS</dc:creator>
</cp:coreProperties>
</file>